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57" r:id="rId6"/>
    <p:sldId id="265" r:id="rId7"/>
    <p:sldId id="263" r:id="rId8"/>
    <p:sldId id="264" r:id="rId9"/>
    <p:sldId id="259" r:id="rId10"/>
  </p:sldIdLst>
  <p:sldSz cx="12192000" cy="6858000"/>
  <p:notesSz cx="6858000" cy="9144000"/>
  <p:embeddedFontLst>
    <p:embeddedFont>
      <p:font typeface="Aa카시오페아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A587-1F80-457C-B752-89122E3ED705}" v="57" dt="2025-09-26T07:30:13.096"/>
    <p1510:client id="{FF6EB7DB-89FE-4376-A817-8744739D5B3F}" v="22" dt="2025-09-26T04:53:09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7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연(2022184006)" userId="96f1e996-3632-46dc-a245-c42eacccaa09" providerId="ADAL" clId="{AFA09BC4-2F3B-4556-BDAC-F509784708EB}"/>
    <pc:docChg chg="undo redo custSel addSld delSld modSld sldOrd">
      <pc:chgData name="김동연(2022184006)" userId="96f1e996-3632-46dc-a245-c42eacccaa09" providerId="ADAL" clId="{AFA09BC4-2F3B-4556-BDAC-F509784708EB}" dt="2025-09-26T04:53:19.569" v="598" actId="1076"/>
      <pc:docMkLst>
        <pc:docMk/>
      </pc:docMkLst>
      <pc:sldChg chg="addSp delSp modSp mod setBg">
        <pc:chgData name="김동연(2022184006)" userId="96f1e996-3632-46dc-a245-c42eacccaa09" providerId="ADAL" clId="{AFA09BC4-2F3B-4556-BDAC-F509784708EB}" dt="2025-09-26T04:39:55.284" v="98" actId="1076"/>
        <pc:sldMkLst>
          <pc:docMk/>
          <pc:sldMk cId="172735566" sldId="256"/>
        </pc:sldMkLst>
        <pc:spChg chg="add del mod">
          <ac:chgData name="김동연(2022184006)" userId="96f1e996-3632-46dc-a245-c42eacccaa09" providerId="ADAL" clId="{AFA09BC4-2F3B-4556-BDAC-F509784708EB}" dt="2025-09-26T04:39:34.446" v="62" actId="478"/>
          <ac:spMkLst>
            <pc:docMk/>
            <pc:sldMk cId="172735566" sldId="256"/>
            <ac:spMk id="2" creationId="{5BF20A55-A80F-2174-10FE-C51550E73AB3}"/>
          </ac:spMkLst>
        </pc:spChg>
        <pc:spChg chg="add mod">
          <ac:chgData name="김동연(2022184006)" userId="96f1e996-3632-46dc-a245-c42eacccaa09" providerId="ADAL" clId="{AFA09BC4-2F3B-4556-BDAC-F509784708EB}" dt="2025-09-26T04:39:55.284" v="98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AFA09BC4-2F3B-4556-BDAC-F509784708EB}" dt="2025-09-26T04:39:28.373" v="60" actId="692"/>
          <ac:spMkLst>
            <pc:docMk/>
            <pc:sldMk cId="172735566" sldId="256"/>
            <ac:spMk id="4" creationId="{D02F326E-C78F-F79F-06AE-B5A89033B8BA}"/>
          </ac:spMkLst>
        </pc:spChg>
        <pc:spChg chg="mod">
          <ac:chgData name="김동연(2022184006)" userId="96f1e996-3632-46dc-a245-c42eacccaa09" providerId="ADAL" clId="{AFA09BC4-2F3B-4556-BDAC-F509784708EB}" dt="2025-09-26T04:37:26.041" v="1" actId="207"/>
          <ac:spMkLst>
            <pc:docMk/>
            <pc:sldMk cId="172735566" sldId="256"/>
            <ac:spMk id="5" creationId="{71E6C264-08F4-DA4B-12C2-647CB5D9A45B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0:03.284" v="100" actId="47"/>
        <pc:sldMkLst>
          <pc:docMk/>
          <pc:sldMk cId="2550650660" sldId="257"/>
        </pc:sldMkLst>
      </pc:sldChg>
      <pc:sldChg chg="addSp delSp modSp add mod">
        <pc:chgData name="김동연(2022184006)" userId="96f1e996-3632-46dc-a245-c42eacccaa09" providerId="ADAL" clId="{AFA09BC4-2F3B-4556-BDAC-F509784708EB}" dt="2025-09-26T04:45:50.376" v="239" actId="6549"/>
        <pc:sldMkLst>
          <pc:docMk/>
          <pc:sldMk cId="2614957536" sldId="257"/>
        </pc:sldMkLst>
        <pc:spChg chg="add mod">
          <ac:chgData name="김동연(2022184006)" userId="96f1e996-3632-46dc-a245-c42eacccaa09" providerId="ADAL" clId="{AFA09BC4-2F3B-4556-BDAC-F509784708EB}" dt="2025-09-26T04:42:21.593" v="149" actId="1076"/>
          <ac:spMkLst>
            <pc:docMk/>
            <pc:sldMk cId="2614957536" sldId="257"/>
            <ac:spMk id="2" creationId="{35D6E001-0BF9-25BF-59DB-EDC6D3C54157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3" creationId="{DF62B8F8-2D4B-8775-9CC7-ABFE21260F5E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4" creationId="{9674F033-3586-EA9F-BA37-DE1E9658E2B5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5" creationId="{08E0EA03-6A75-DE14-C418-ACBFAA6BF592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0" creationId="{EB1DA7CD-549C-48A2-1E94-7810439D5BB1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1" creationId="{9E02EAF1-0E1C-1589-3FE0-BB214268F409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2" creationId="{C806D988-E0C1-E375-13B2-4D9A7BFB9E4B}"/>
          </ac:spMkLst>
        </pc:spChg>
        <pc:spChg chg="add del mod">
          <ac:chgData name="김동연(2022184006)" userId="96f1e996-3632-46dc-a245-c42eacccaa09" providerId="ADAL" clId="{AFA09BC4-2F3B-4556-BDAC-F509784708EB}" dt="2025-09-26T04:44:19.610" v="202" actId="478"/>
          <ac:spMkLst>
            <pc:docMk/>
            <pc:sldMk cId="2614957536" sldId="257"/>
            <ac:spMk id="13" creationId="{CF7F552F-164F-0CF5-AF15-54F29BE551B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4" creationId="{3332F6AB-43D8-7E08-7138-8FBEFCB8CE68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5" creationId="{0F3993FD-040D-0DE2-3CBE-31ABBA73AA5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6" creationId="{1AE10224-8B75-CF70-EEC0-A784C0E0C046}"/>
          </ac:spMkLst>
        </pc:spChg>
        <pc:spChg chg="add mod">
          <ac:chgData name="김동연(2022184006)" userId="96f1e996-3632-46dc-a245-c42eacccaa09" providerId="ADAL" clId="{AFA09BC4-2F3B-4556-BDAC-F509784708EB}" dt="2025-09-26T04:45:50.376" v="239" actId="6549"/>
          <ac:spMkLst>
            <pc:docMk/>
            <pc:sldMk cId="2614957536" sldId="257"/>
            <ac:spMk id="17" creationId="{7EE0BE93-DF9E-C80E-73D3-10B803DEB26F}"/>
          </ac:spMkLst>
        </pc:spChg>
        <pc:cxnChg chg="add mod">
          <ac:chgData name="김동연(2022184006)" userId="96f1e996-3632-46dc-a245-c42eacccaa09" providerId="ADAL" clId="{AFA09BC4-2F3B-4556-BDAC-F509784708EB}" dt="2025-09-26T04:40:47.203" v="144" actId="14100"/>
          <ac:cxnSpMkLst>
            <pc:docMk/>
            <pc:sldMk cId="2614957536" sldId="257"/>
            <ac:cxnSpMk id="7" creationId="{7010762D-606B-4AA5-4FF1-65F548F0BBDF}"/>
          </ac:cxnSpMkLst>
        </pc:cxnChg>
      </pc:sldChg>
      <pc:sldChg chg="add del">
        <pc:chgData name="김동연(2022184006)" userId="96f1e996-3632-46dc-a245-c42eacccaa09" providerId="ADAL" clId="{AFA09BC4-2F3B-4556-BDAC-F509784708EB}" dt="2025-09-26T04:42:17.076" v="147" actId="47"/>
        <pc:sldMkLst>
          <pc:docMk/>
          <pc:sldMk cId="309575241" sldId="258"/>
        </pc:sldMkLst>
      </pc:sldChg>
      <pc:sldChg chg="add del setBg">
        <pc:chgData name="김동연(2022184006)" userId="96f1e996-3632-46dc-a245-c42eacccaa09" providerId="ADAL" clId="{AFA09BC4-2F3B-4556-BDAC-F509784708EB}" dt="2025-09-26T04:44:22.843" v="204"/>
        <pc:sldMkLst>
          <pc:docMk/>
          <pc:sldMk cId="634185798" sldId="258"/>
        </pc:sldMkLst>
      </pc:sldChg>
      <pc:sldChg chg="addSp delSp modSp add mod ord">
        <pc:chgData name="김동연(2022184006)" userId="96f1e996-3632-46dc-a245-c42eacccaa09" providerId="ADAL" clId="{AFA09BC4-2F3B-4556-BDAC-F509784708EB}" dt="2025-09-26T04:46:29.858" v="311" actId="20577"/>
        <pc:sldMkLst>
          <pc:docMk/>
          <pc:sldMk cId="1138813574" sldId="258"/>
        </pc:sldMkLst>
        <pc:spChg chg="mod">
          <ac:chgData name="김동연(2022184006)" userId="96f1e996-3632-46dc-a245-c42eacccaa09" providerId="ADAL" clId="{AFA09BC4-2F3B-4556-BDAC-F509784708EB}" dt="2025-09-26T04:45:03.429" v="222" actId="14100"/>
          <ac:spMkLst>
            <pc:docMk/>
            <pc:sldMk cId="1138813574" sldId="258"/>
            <ac:spMk id="2" creationId="{F172FA23-346B-7487-C56B-397D9C0D362F}"/>
          </ac:spMkLst>
        </pc:spChg>
        <pc:spChg chg="add del mod">
          <ac:chgData name="김동연(2022184006)" userId="96f1e996-3632-46dc-a245-c42eacccaa09" providerId="ADAL" clId="{AFA09BC4-2F3B-4556-BDAC-F509784708EB}" dt="2025-09-26T04:45:45.660" v="235"/>
          <ac:spMkLst>
            <pc:docMk/>
            <pc:sldMk cId="1138813574" sldId="258"/>
            <ac:spMk id="3" creationId="{20B8E1B4-7311-D371-3645-DB0979EC80FB}"/>
          </ac:spMkLst>
        </pc:spChg>
        <pc:spChg chg="add del mod">
          <ac:chgData name="김동연(2022184006)" userId="96f1e996-3632-46dc-a245-c42eacccaa09" providerId="ADAL" clId="{AFA09BC4-2F3B-4556-BDAC-F509784708EB}" dt="2025-09-26T04:46:11.491" v="245" actId="478"/>
          <ac:spMkLst>
            <pc:docMk/>
            <pc:sldMk cId="1138813574" sldId="258"/>
            <ac:spMk id="4" creationId="{0D65452A-A4D5-7BF7-DE74-2B63A8D85D45}"/>
          </ac:spMkLst>
        </pc:spChg>
        <pc:spChg chg="add mod">
          <ac:chgData name="김동연(2022184006)" userId="96f1e996-3632-46dc-a245-c42eacccaa09" providerId="ADAL" clId="{AFA09BC4-2F3B-4556-BDAC-F509784708EB}" dt="2025-09-26T04:46:29.858" v="311" actId="20577"/>
          <ac:spMkLst>
            <pc:docMk/>
            <pc:sldMk cId="1138813574" sldId="258"/>
            <ac:spMk id="5" creationId="{9A651BBD-2530-988E-8B70-60DF2D72CC3E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0" creationId="{1D62FCCF-9A5E-21B5-13B0-0915892381A9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1" creationId="{D122A23E-4379-273A-7F5A-CB087166140D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2" creationId="{28447222-B80A-B5C0-1171-E3531F228B71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6:35.903" v="313" actId="47"/>
        <pc:sldMkLst>
          <pc:docMk/>
          <pc:sldMk cId="2103231394" sldId="259"/>
        </pc:sldMkLst>
      </pc:sldChg>
      <pc:sldChg chg="add del">
        <pc:chgData name="김동연(2022184006)" userId="96f1e996-3632-46dc-a245-c42eacccaa09" providerId="ADAL" clId="{AFA09BC4-2F3B-4556-BDAC-F509784708EB}" dt="2025-09-26T04:42:18.064" v="148" actId="47"/>
        <pc:sldMkLst>
          <pc:docMk/>
          <pc:sldMk cId="2545581207" sldId="259"/>
        </pc:sldMkLst>
      </pc:sldChg>
      <pc:sldChg chg="addSp delSp modSp add mod">
        <pc:chgData name="김동연(2022184006)" userId="96f1e996-3632-46dc-a245-c42eacccaa09" providerId="ADAL" clId="{AFA09BC4-2F3B-4556-BDAC-F509784708EB}" dt="2025-09-26T04:53:19.569" v="598" actId="1076"/>
        <pc:sldMkLst>
          <pc:docMk/>
          <pc:sldMk cId="3332044242" sldId="259"/>
        </pc:sldMkLst>
        <pc:spChg chg="mod">
          <ac:chgData name="김동연(2022184006)" userId="96f1e996-3632-46dc-a245-c42eacccaa09" providerId="ADAL" clId="{AFA09BC4-2F3B-4556-BDAC-F509784708EB}" dt="2025-09-26T04:47:07.395" v="344" actId="14100"/>
          <ac:spMkLst>
            <pc:docMk/>
            <pc:sldMk cId="3332044242" sldId="259"/>
            <ac:spMk id="2" creationId="{E9687BFC-AD9E-8963-56DD-5998F28A22FA}"/>
          </ac:spMkLst>
        </pc:spChg>
        <pc:spChg chg="add del mod">
          <ac:chgData name="김동연(2022184006)" userId="96f1e996-3632-46dc-a245-c42eacccaa09" providerId="ADAL" clId="{AFA09BC4-2F3B-4556-BDAC-F509784708EB}" dt="2025-09-26T04:51:34.021" v="477" actId="478"/>
          <ac:spMkLst>
            <pc:docMk/>
            <pc:sldMk cId="3332044242" sldId="259"/>
            <ac:spMk id="3" creationId="{CFD4CA24-9AAC-6688-38F4-97AD8B885D26}"/>
          </ac:spMkLst>
        </pc:spChg>
        <pc:spChg chg="add mod">
          <ac:chgData name="김동연(2022184006)" userId="96f1e996-3632-46dc-a245-c42eacccaa09" providerId="ADAL" clId="{AFA09BC4-2F3B-4556-BDAC-F509784708EB}" dt="2025-09-26T04:53:07.748" v="565" actId="14100"/>
          <ac:spMkLst>
            <pc:docMk/>
            <pc:sldMk cId="3332044242" sldId="259"/>
            <ac:spMk id="4" creationId="{28FD3B47-5903-8424-7734-3EF9A16E5EFE}"/>
          </ac:spMkLst>
        </pc:spChg>
        <pc:spChg chg="add mod">
          <ac:chgData name="김동연(2022184006)" userId="96f1e996-3632-46dc-a245-c42eacccaa09" providerId="ADAL" clId="{AFA09BC4-2F3B-4556-BDAC-F509784708EB}" dt="2025-09-26T04:53:19.569" v="598" actId="1076"/>
          <ac:spMkLst>
            <pc:docMk/>
            <pc:sldMk cId="3332044242" sldId="259"/>
            <ac:spMk id="5" creationId="{C1840146-64AB-4FBF-CCA5-C5948EAEF2DD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4" creationId="{2E403132-A8E8-C956-4376-F4AD8CA7154C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5" creationId="{640D8926-36FD-791E-3F44-C0AE7BB39FB2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6" creationId="{B4D51F82-33D9-692A-C8E7-D613893DDBF8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7" creationId="{384D2C03-849E-FD0A-F08E-2805A6DE9300}"/>
          </ac:spMkLst>
        </pc:spChg>
      </pc:sldChg>
      <pc:sldChg chg="modSp add mod ord">
        <pc:chgData name="김동연(2022184006)" userId="96f1e996-3632-46dc-a245-c42eacccaa09" providerId="ADAL" clId="{AFA09BC4-2F3B-4556-BDAC-F509784708EB}" dt="2025-09-26T04:48:55.972" v="471" actId="1076"/>
        <pc:sldMkLst>
          <pc:docMk/>
          <pc:sldMk cId="779943779" sldId="260"/>
        </pc:sldMkLst>
        <pc:spChg chg="mod">
          <ac:chgData name="김동연(2022184006)" userId="96f1e996-3632-46dc-a245-c42eacccaa09" providerId="ADAL" clId="{AFA09BC4-2F3B-4556-BDAC-F509784708EB}" dt="2025-09-26T04:48:20.001" v="365" actId="12788"/>
          <ac:spMkLst>
            <pc:docMk/>
            <pc:sldMk cId="779943779" sldId="260"/>
            <ac:spMk id="2" creationId="{226424F6-5B92-A93C-C1E9-69C525E3CA7B}"/>
          </ac:spMkLst>
        </pc:spChg>
        <pc:spChg chg="mod">
          <ac:chgData name="김동연(2022184006)" userId="96f1e996-3632-46dc-a245-c42eacccaa09" providerId="ADAL" clId="{AFA09BC4-2F3B-4556-BDAC-F509784708EB}" dt="2025-09-26T04:48:55.972" v="471" actId="1076"/>
          <ac:spMkLst>
            <pc:docMk/>
            <pc:sldMk cId="779943779" sldId="260"/>
            <ac:spMk id="5" creationId="{4A029119-2B5B-44AB-9298-6395962D2075}"/>
          </ac:spMkLst>
        </pc:spChg>
      </pc:sldChg>
    </pc:docChg>
  </pc:docChgLst>
  <pc:docChgLst>
    <pc:chgData name="김동연(2022184006)" userId="96f1e996-3632-46dc-a245-c42eacccaa09" providerId="ADAL" clId="{348D96B9-0B35-4B78-BF1A-99A065D48C1A}"/>
    <pc:docChg chg="undo custSel addSld delSld modSld sldOrd">
      <pc:chgData name="김동연(2022184006)" userId="96f1e996-3632-46dc-a245-c42eacccaa09" providerId="ADAL" clId="{348D96B9-0B35-4B78-BF1A-99A065D48C1A}" dt="2025-09-26T07:36:15.817" v="3362" actId="20577"/>
      <pc:docMkLst>
        <pc:docMk/>
      </pc:docMkLst>
      <pc:sldChg chg="addSp delSp modSp mod">
        <pc:chgData name="김동연(2022184006)" userId="96f1e996-3632-46dc-a245-c42eacccaa09" providerId="ADAL" clId="{348D96B9-0B35-4B78-BF1A-99A065D48C1A}" dt="2025-09-26T07:11:34.703" v="2431" actId="14100"/>
        <pc:sldMkLst>
          <pc:docMk/>
          <pc:sldMk cId="172735566" sldId="256"/>
        </pc:sldMkLst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4" creationId="{D02F326E-C78F-F79F-06AE-B5A89033B8BA}"/>
          </ac:spMkLst>
        </pc:spChg>
        <pc:picChg chg="add del mod">
          <ac:chgData name="김동연(2022184006)" userId="96f1e996-3632-46dc-a245-c42eacccaa09" providerId="ADAL" clId="{348D96B9-0B35-4B78-BF1A-99A065D48C1A}" dt="2025-09-26T07:09:59.154" v="2364" actId="478"/>
          <ac:picMkLst>
            <pc:docMk/>
            <pc:sldMk cId="172735566" sldId="256"/>
            <ac:picMk id="6" creationId="{6694FDD9-11DD-FE61-AD27-2D1EF39A181D}"/>
          </ac:picMkLst>
        </pc:picChg>
        <pc:picChg chg="add mod ord">
          <ac:chgData name="김동연(2022184006)" userId="96f1e996-3632-46dc-a245-c42eacccaa09" providerId="ADAL" clId="{348D96B9-0B35-4B78-BF1A-99A065D48C1A}" dt="2025-09-26T07:11:34.703" v="2431" actId="14100"/>
          <ac:picMkLst>
            <pc:docMk/>
            <pc:sldMk cId="172735566" sldId="256"/>
            <ac:picMk id="8" creationId="{9AC6F854-88FE-C443-7D74-C6D084864B69}"/>
          </ac:picMkLst>
        </pc:picChg>
        <pc:picChg chg="add mod ord modCrop">
          <ac:chgData name="김동연(2022184006)" userId="96f1e996-3632-46dc-a245-c42eacccaa09" providerId="ADAL" clId="{348D96B9-0B35-4B78-BF1A-99A065D48C1A}" dt="2025-09-26T07:11:23.295" v="2429" actId="732"/>
          <ac:picMkLst>
            <pc:docMk/>
            <pc:sldMk cId="172735566" sldId="256"/>
            <ac:picMk id="10" creationId="{54FC45F7-F5CD-D5ED-DD59-BF4083AA961F}"/>
          </ac:picMkLst>
        </pc:picChg>
      </pc:sldChg>
      <pc:sldChg chg="addSp delSp modSp mod ord">
        <pc:chgData name="김동연(2022184006)" userId="96f1e996-3632-46dc-a245-c42eacccaa09" providerId="ADAL" clId="{348D96B9-0B35-4B78-BF1A-99A065D48C1A}" dt="2025-09-26T07:15:44.232" v="2520" actId="20577"/>
        <pc:sldMkLst>
          <pc:docMk/>
          <pc:sldMk cId="2614957536" sldId="257"/>
        </pc:sldMkLst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3" creationId="{1387EC66-ED9D-BAD4-5982-5A30A2D0F7C6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4" creationId="{23923BA6-4791-91C5-A6C0-E62317842995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5" creationId="{5B8ECB0A-A219-2B46-461C-B1309AF56377}"/>
          </ac:spMkLst>
        </pc:spChg>
        <pc:spChg chg="add del mod">
          <ac:chgData name="김동연(2022184006)" userId="96f1e996-3632-46dc-a245-c42eacccaa09" providerId="ADAL" clId="{348D96B9-0B35-4B78-BF1A-99A065D48C1A}" dt="2025-09-26T06:34:25.097" v="701" actId="478"/>
          <ac:spMkLst>
            <pc:docMk/>
            <pc:sldMk cId="2614957536" sldId="257"/>
            <ac:spMk id="9" creationId="{104CCF1D-11DA-976D-B056-B6BDC3FB4E4A}"/>
          </ac:spMkLst>
        </pc:spChg>
        <pc:spChg chg="add mod">
          <ac:chgData name="김동연(2022184006)" userId="96f1e996-3632-46dc-a245-c42eacccaa09" providerId="ADAL" clId="{348D96B9-0B35-4B78-BF1A-99A065D48C1A}" dt="2025-09-26T07:15:40.186" v="2488" actId="20577"/>
          <ac:spMkLst>
            <pc:docMk/>
            <pc:sldMk cId="2614957536" sldId="257"/>
            <ac:spMk id="10" creationId="{C4412B81-86EB-85FF-EDC7-328D58C4E0BA}"/>
          </ac:spMkLst>
        </pc:spChg>
        <pc:spChg chg="add mod">
          <ac:chgData name="김동연(2022184006)" userId="96f1e996-3632-46dc-a245-c42eacccaa09" providerId="ADAL" clId="{348D96B9-0B35-4B78-BF1A-99A065D48C1A}" dt="2025-09-26T07:15:44.232" v="2520" actId="20577"/>
          <ac:spMkLst>
            <pc:docMk/>
            <pc:sldMk cId="2614957536" sldId="257"/>
            <ac:spMk id="11" creationId="{7A1D23D8-A886-70FE-A866-3905605D4A8B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4" creationId="{3332F6AB-43D8-7E08-7138-8FBEFCB8CE68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5" creationId="{0F3993FD-040D-0DE2-3CBE-31ABBA73AA51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6" creationId="{1AE10224-8B75-CF70-EEC0-A784C0E0C046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7" creationId="{7EE0BE93-DF9E-C80E-73D3-10B803DEB26F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8" creationId="{C248E3B7-718E-1016-60EC-6CF55C10C9CC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9" creationId="{C4848F19-EC71-A411-A777-02E021589327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0" creationId="{54A23D96-23A2-149B-AEC2-10BFC273EAED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1" creationId="{9A6FE860-609D-57AC-26DB-91A3407FFD82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2" creationId="{151456E7-4F9E-914D-4D9C-528078713A1D}"/>
          </ac:spMkLst>
        </pc:sp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8" creationId="{902B3202-AC48-1E0C-624C-9253A80AB38B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3" creationId="{D2308821-F5DB-721D-A8A5-35C1666CB5B2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026" creationId="{205E73B3-D5FA-C554-A6A5-7A6EA3CEB625}"/>
          </ac:picMkLst>
        </pc:picChg>
      </pc:sldChg>
      <pc:sldChg chg="addSp delSp modSp mod delAnim modAnim">
        <pc:chgData name="김동연(2022184006)" userId="96f1e996-3632-46dc-a245-c42eacccaa09" providerId="ADAL" clId="{348D96B9-0B35-4B78-BF1A-99A065D48C1A}" dt="2025-09-26T06:55:56.220" v="1553" actId="207"/>
        <pc:sldMkLst>
          <pc:docMk/>
          <pc:sldMk cId="1138813574" sldId="258"/>
        </pc:sldMkLst>
        <pc:spChg chg="mod">
          <ac:chgData name="김동연(2022184006)" userId="96f1e996-3632-46dc-a245-c42eacccaa09" providerId="ADAL" clId="{348D96B9-0B35-4B78-BF1A-99A065D48C1A}" dt="2025-09-26T06:55:56.220" v="1553" actId="207"/>
          <ac:spMkLst>
            <pc:docMk/>
            <pc:sldMk cId="1138813574" sldId="258"/>
            <ac:spMk id="5" creationId="{9A651BBD-2530-988E-8B70-60DF2D72CC3E}"/>
          </ac:spMkLst>
        </pc:spChg>
        <pc:picChg chg="add del mod">
          <ac:chgData name="김동연(2022184006)" userId="96f1e996-3632-46dc-a245-c42eacccaa09" providerId="ADAL" clId="{348D96B9-0B35-4B78-BF1A-99A065D48C1A}" dt="2025-09-26T06:55:14.805" v="1510" actId="478"/>
          <ac:picMkLst>
            <pc:docMk/>
            <pc:sldMk cId="1138813574" sldId="258"/>
            <ac:picMk id="3" creationId="{51A2499F-7481-C24D-2700-BD4164694544}"/>
          </ac:picMkLst>
        </pc:picChg>
      </pc:sldChg>
      <pc:sldChg chg="addSp delSp modSp mod">
        <pc:chgData name="김동연(2022184006)" userId="96f1e996-3632-46dc-a245-c42eacccaa09" providerId="ADAL" clId="{348D96B9-0B35-4B78-BF1A-99A065D48C1A}" dt="2025-09-26T07:36:15.817" v="3362" actId="20577"/>
        <pc:sldMkLst>
          <pc:docMk/>
          <pc:sldMk cId="3332044242" sldId="259"/>
        </pc:sldMkLst>
        <pc:spChg chg="add mod">
          <ac:chgData name="김동연(2022184006)" userId="96f1e996-3632-46dc-a245-c42eacccaa09" providerId="ADAL" clId="{348D96B9-0B35-4B78-BF1A-99A065D48C1A}" dt="2025-09-26T07:36:15.817" v="3362" actId="20577"/>
          <ac:spMkLst>
            <pc:docMk/>
            <pc:sldMk cId="3332044242" sldId="259"/>
            <ac:spMk id="3" creationId="{28D69CD9-C755-F808-1BAE-035E0BC69D5B}"/>
          </ac:spMkLst>
        </pc:spChg>
        <pc:spChg chg="mod">
          <ac:chgData name="김동연(2022184006)" userId="96f1e996-3632-46dc-a245-c42eacccaa09" providerId="ADAL" clId="{348D96B9-0B35-4B78-BF1A-99A065D48C1A}" dt="2025-09-26T07:36:10.521" v="3334" actId="20577"/>
          <ac:spMkLst>
            <pc:docMk/>
            <pc:sldMk cId="3332044242" sldId="259"/>
            <ac:spMk id="4" creationId="{28FD3B47-5903-8424-7734-3EF9A16E5EFE}"/>
          </ac:spMkLst>
        </pc:spChg>
        <pc:spChg chg="del mod">
          <ac:chgData name="김동연(2022184006)" userId="96f1e996-3632-46dc-a245-c42eacccaa09" providerId="ADAL" clId="{348D96B9-0B35-4B78-BF1A-99A065D48C1A}" dt="2025-09-26T06:32:14.856" v="679" actId="478"/>
          <ac:spMkLst>
            <pc:docMk/>
            <pc:sldMk cId="3332044242" sldId="259"/>
            <ac:spMk id="5" creationId="{C1840146-64AB-4FBF-CCA5-C5948EAEF2DD}"/>
          </ac:spMkLst>
        </pc:spChg>
      </pc:sldChg>
      <pc:sldChg chg="modSp mod">
        <pc:chgData name="김동연(2022184006)" userId="96f1e996-3632-46dc-a245-c42eacccaa09" providerId="ADAL" clId="{348D96B9-0B35-4B78-BF1A-99A065D48C1A}" dt="2025-09-26T06:32:54.747" v="685" actId="403"/>
        <pc:sldMkLst>
          <pc:docMk/>
          <pc:sldMk cId="779943779" sldId="260"/>
        </pc:sldMkLst>
        <pc:spChg chg="mod">
          <ac:chgData name="김동연(2022184006)" userId="96f1e996-3632-46dc-a245-c42eacccaa09" providerId="ADAL" clId="{348D96B9-0B35-4B78-BF1A-99A065D48C1A}" dt="2025-09-26T06:32:54.747" v="685" actId="403"/>
          <ac:spMkLst>
            <pc:docMk/>
            <pc:sldMk cId="779943779" sldId="260"/>
            <ac:spMk id="5" creationId="{4A029119-2B5B-44AB-9298-6395962D2075}"/>
          </ac:spMkLst>
        </pc:spChg>
      </pc:sldChg>
      <pc:sldChg chg="delSp add del">
        <pc:chgData name="김동연(2022184006)" userId="96f1e996-3632-46dc-a245-c42eacccaa09" providerId="ADAL" clId="{348D96B9-0B35-4B78-BF1A-99A065D48C1A}" dt="2025-09-26T06:37:23.498" v="799" actId="47"/>
        <pc:sldMkLst>
          <pc:docMk/>
          <pc:sldMk cId="444595814" sldId="261"/>
        </pc:sldMkLst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3" creationId="{1EF01048-46C8-FBDB-01B7-CACBCEF546F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4" creationId="{70C4C71C-F1C3-E5EA-7235-F40C055BC6BD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5" creationId="{61BDD5E7-9155-1A27-82D6-8E432D619E7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0" creationId="{B386A41E-5E67-C1B3-46D6-A6F2C7095349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1" creationId="{A81161DE-E457-B67C-87E7-FB2569FE5E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4" creationId="{5728A097-441C-127B-1C2C-DD8E79E6EE8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5" creationId="{3220B71B-A6AD-E9DA-A2CC-DB0A23DE24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6" creationId="{153786E1-4291-93CB-BDF6-E9BE7FD4603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7" creationId="{6899C716-C757-B6ED-A75F-1BA78187DD42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8" creationId="{63E4B782-3CB5-6F92-23C4-D76254ED87DC}"/>
          </ac:spMkLst>
        </pc:spChg>
      </pc:sldChg>
      <pc:sldChg chg="add del setBg">
        <pc:chgData name="김동연(2022184006)" userId="96f1e996-3632-46dc-a245-c42eacccaa09" providerId="ADAL" clId="{348D96B9-0B35-4B78-BF1A-99A065D48C1A}" dt="2025-09-26T06:33:02.017" v="687"/>
        <pc:sldMkLst>
          <pc:docMk/>
          <pc:sldMk cId="725798322" sldId="261"/>
        </pc:sldMkLst>
      </pc:sldChg>
      <pc:sldChg chg="add del setBg">
        <pc:chgData name="김동연(2022184006)" userId="96f1e996-3632-46dc-a245-c42eacccaa09" providerId="ADAL" clId="{348D96B9-0B35-4B78-BF1A-99A065D48C1A}" dt="2025-09-26T06:47:06.125" v="1110"/>
        <pc:sldMkLst>
          <pc:docMk/>
          <pc:sldMk cId="1835411905" sldId="261"/>
        </pc:sldMkLst>
      </pc:sldChg>
      <pc:sldChg chg="add del setBg">
        <pc:chgData name="김동연(2022184006)" userId="96f1e996-3632-46dc-a245-c42eacccaa09" providerId="ADAL" clId="{348D96B9-0B35-4B78-BF1A-99A065D48C1A}" dt="2025-09-26T06:37:15.287" v="796"/>
        <pc:sldMkLst>
          <pc:docMk/>
          <pc:sldMk cId="2394200748" sldId="261"/>
        </pc:sldMkLst>
      </pc:sldChg>
      <pc:sldChg chg="delSp add del mod">
        <pc:chgData name="김동연(2022184006)" userId="96f1e996-3632-46dc-a245-c42eacccaa09" providerId="ADAL" clId="{348D96B9-0B35-4B78-BF1A-99A065D48C1A}" dt="2025-09-26T06:37:11.169" v="794" actId="47"/>
        <pc:sldMkLst>
          <pc:docMk/>
          <pc:sldMk cId="2467489739" sldId="261"/>
        </pc:sldMkLst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3" creationId="{E866A968-3DBF-693C-95F8-68194A4DD8C7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4" creationId="{4BE96BA6-8651-9DAF-B3EC-6815CC6D8D50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5" creationId="{15838A1E-13CA-4F3B-3151-EEBA67C93319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4" creationId="{79D8CCF4-5765-9073-F414-A39CFB74951C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5" creationId="{F6E70251-1471-5ACE-C3F6-CC30BAB9376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6" creationId="{EF09B793-2BB2-877E-6FC8-007C8284588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7" creationId="{8531E2DF-F4F9-4FBF-D0EC-0FAF9EF5E164}"/>
          </ac:spMkLst>
        </pc:spChg>
      </pc:sldChg>
      <pc:sldChg chg="addSp delSp modSp add del mod">
        <pc:chgData name="김동연(2022184006)" userId="96f1e996-3632-46dc-a245-c42eacccaa09" providerId="ADAL" clId="{348D96B9-0B35-4B78-BF1A-99A065D48C1A}" dt="2025-09-26T07:11:51.777" v="2432" actId="47"/>
        <pc:sldMkLst>
          <pc:docMk/>
          <pc:sldMk cId="2682610445" sldId="261"/>
        </pc:sldMkLst>
        <pc:spChg chg="add del">
          <ac:chgData name="김동연(2022184006)" userId="96f1e996-3632-46dc-a245-c42eacccaa09" providerId="ADAL" clId="{348D96B9-0B35-4B78-BF1A-99A065D48C1A}" dt="2025-09-26T06:47:23.209" v="1120" actId="478"/>
          <ac:spMkLst>
            <pc:docMk/>
            <pc:sldMk cId="2682610445" sldId="261"/>
            <ac:spMk id="2" creationId="{3E0A5D80-28DF-0149-BD82-F3798806DF1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3" creationId="{564F6A6E-74B3-8F84-B1F6-6FB7B3ECC3CD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4" creationId="{EEA9B954-980A-6F71-092E-AF60108B2280}"/>
          </ac:spMkLst>
        </pc:spChg>
        <pc:spChg chg="add del mod">
          <ac:chgData name="김동연(2022184006)" userId="96f1e996-3632-46dc-a245-c42eacccaa09" providerId="ADAL" clId="{348D96B9-0B35-4B78-BF1A-99A065D48C1A}" dt="2025-09-26T06:47:21.770" v="1118" actId="478"/>
          <ac:spMkLst>
            <pc:docMk/>
            <pc:sldMk cId="2682610445" sldId="261"/>
            <ac:spMk id="6" creationId="{6ABBCA9A-0D06-4780-0B3F-E6B28E3430CA}"/>
          </ac:spMkLst>
        </pc:spChg>
        <pc:spChg chg="add mod">
          <ac:chgData name="김동연(2022184006)" userId="96f1e996-3632-46dc-a245-c42eacccaa09" providerId="ADAL" clId="{348D96B9-0B35-4B78-BF1A-99A065D48C1A}" dt="2025-09-26T06:54:51.176" v="1503" actId="12"/>
          <ac:spMkLst>
            <pc:docMk/>
            <pc:sldMk cId="2682610445" sldId="261"/>
            <ac:spMk id="9" creationId="{F1508F4E-6311-2789-9BCC-A14B0CD737D5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0" creationId="{6D3A52DF-A66E-0FD3-F13F-3E2254A2FE8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1" creationId="{A9C24419-47D0-ED20-8B6F-110DA651F30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4" creationId="{638A5C57-69C1-10C5-B9BD-34B11E748870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5" creationId="{7EF940C2-1CF7-4586-79DA-498E79940DBE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6" creationId="{C13AA02E-532E-9997-78AF-5A1D60F92EB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8" creationId="{0BDC4548-6326-68B3-8552-260ECC6E19B3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9" creationId="{C1D98E54-B368-F8AE-878C-2ECECA756C15}"/>
          </ac:spMkLst>
        </pc:spChg>
        <pc:spChg chg="del">
          <ac:chgData name="김동연(2022184006)" userId="96f1e996-3632-46dc-a245-c42eacccaa09" providerId="ADAL" clId="{348D96B9-0B35-4B78-BF1A-99A065D48C1A}" dt="2025-09-26T06:47:17.153" v="1114" actId="478"/>
          <ac:spMkLst>
            <pc:docMk/>
            <pc:sldMk cId="2682610445" sldId="261"/>
            <ac:spMk id="20" creationId="{5F00FF8D-3BF7-D7CE-B448-7F33B9E5D24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21" creationId="{84481840-4116-A010-330D-5DD82D68EC3F}"/>
          </ac:spMkLst>
        </pc:spChg>
        <pc:spChg chg="del">
          <ac:chgData name="김동연(2022184006)" userId="96f1e996-3632-46dc-a245-c42eacccaa09" providerId="ADAL" clId="{348D96B9-0B35-4B78-BF1A-99A065D48C1A}" dt="2025-09-26T06:47:16.627" v="1113" actId="478"/>
          <ac:spMkLst>
            <pc:docMk/>
            <pc:sldMk cId="2682610445" sldId="261"/>
            <ac:spMk id="22" creationId="{4E7C3A4B-0BE8-92CE-649E-A7BFA2E9D618}"/>
          </ac:spMkLst>
        </pc:spChg>
      </pc:sldChg>
      <pc:sldChg chg="delSp modSp add mod ord">
        <pc:chgData name="김동연(2022184006)" userId="96f1e996-3632-46dc-a245-c42eacccaa09" providerId="ADAL" clId="{348D96B9-0B35-4B78-BF1A-99A065D48C1A}" dt="2025-09-26T07:12:02.546" v="2436"/>
        <pc:sldMkLst>
          <pc:docMk/>
          <pc:sldMk cId="2292906921" sldId="262"/>
        </pc:sldMkLst>
        <pc:spChg chg="del">
          <ac:chgData name="김동연(2022184006)" userId="96f1e996-3632-46dc-a245-c42eacccaa09" providerId="ADAL" clId="{348D96B9-0B35-4B78-BF1A-99A065D48C1A}" dt="2025-09-26T06:54:15.372" v="1424" actId="478"/>
          <ac:spMkLst>
            <pc:docMk/>
            <pc:sldMk cId="2292906921" sldId="262"/>
            <ac:spMk id="5" creationId="{9A651BBD-2530-988E-8B70-60DF2D72CC3E}"/>
          </ac:spMkLst>
        </pc:spChg>
        <pc:picChg chg="mod">
          <ac:chgData name="김동연(2022184006)" userId="96f1e996-3632-46dc-a245-c42eacccaa09" providerId="ADAL" clId="{348D96B9-0B35-4B78-BF1A-99A065D48C1A}" dt="2025-09-26T06:54:18.989" v="1427" actId="1076"/>
          <ac:picMkLst>
            <pc:docMk/>
            <pc:sldMk cId="2292906921" sldId="262"/>
            <ac:picMk id="3" creationId="{51A2499F-7481-C24D-2700-BD4164694544}"/>
          </ac:picMkLst>
        </pc:picChg>
      </pc:sldChg>
      <pc:sldChg chg="addSp delSp modSp add mod delAnim">
        <pc:chgData name="김동연(2022184006)" userId="96f1e996-3632-46dc-a245-c42eacccaa09" providerId="ADAL" clId="{348D96B9-0B35-4B78-BF1A-99A065D48C1A}" dt="2025-09-26T07:01:54.379" v="2214" actId="20577"/>
        <pc:sldMkLst>
          <pc:docMk/>
          <pc:sldMk cId="2629225107" sldId="263"/>
        </pc:sldMkLst>
        <pc:spChg chg="add del mod">
          <ac:chgData name="김동연(2022184006)" userId="96f1e996-3632-46dc-a245-c42eacccaa09" providerId="ADAL" clId="{348D96B9-0B35-4B78-BF1A-99A065D48C1A}" dt="2025-09-26T06:56:16.477" v="1559" actId="478"/>
          <ac:spMkLst>
            <pc:docMk/>
            <pc:sldMk cId="2629225107" sldId="263"/>
            <ac:spMk id="4" creationId="{C6FD336C-9506-BB49-1CF3-CDDC5AEBADB9}"/>
          </ac:spMkLst>
        </pc:spChg>
        <pc:spChg chg="add mod">
          <ac:chgData name="김동연(2022184006)" userId="96f1e996-3632-46dc-a245-c42eacccaa09" providerId="ADAL" clId="{348D96B9-0B35-4B78-BF1A-99A065D48C1A}" dt="2025-09-26T07:01:34.651" v="2213" actId="1076"/>
          <ac:spMkLst>
            <pc:docMk/>
            <pc:sldMk cId="2629225107" sldId="263"/>
            <ac:spMk id="5" creationId="{5ED40422-9023-741A-3F17-E44EE18B20EF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6" creationId="{5D2CD9E6-B830-564A-6E38-D2AC6DEC12C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8" creationId="{C2700CEA-F6FB-E523-3686-B0A68D23145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9" creationId="{E68A95E1-DC00-6743-B21C-EA463F2C2276}"/>
          </ac:spMkLst>
        </pc:spChg>
        <pc:spChg chg="add mod">
          <ac:chgData name="김동연(2022184006)" userId="96f1e996-3632-46dc-a245-c42eacccaa09" providerId="ADAL" clId="{348D96B9-0B35-4B78-BF1A-99A065D48C1A}" dt="2025-09-26T07:01:54.379" v="2214" actId="20577"/>
          <ac:spMkLst>
            <pc:docMk/>
            <pc:sldMk cId="2629225107" sldId="263"/>
            <ac:spMk id="10" creationId="{C0325F40-6D3B-F325-39BB-D34B1734CAB6}"/>
          </ac:spMkLst>
        </pc:spChg>
        <pc:picChg chg="del">
          <ac:chgData name="김동연(2022184006)" userId="96f1e996-3632-46dc-a245-c42eacccaa09" providerId="ADAL" clId="{348D96B9-0B35-4B78-BF1A-99A065D48C1A}" dt="2025-09-26T06:56:12.156" v="1555" actId="478"/>
          <ac:picMkLst>
            <pc:docMk/>
            <pc:sldMk cId="2629225107" sldId="263"/>
            <ac:picMk id="3" creationId="{51A2499F-7481-C24D-2700-BD4164694544}"/>
          </ac:picMkLst>
        </pc:picChg>
        <pc:cxnChg chg="mod">
          <ac:chgData name="김동연(2022184006)" userId="96f1e996-3632-46dc-a245-c42eacccaa09" providerId="ADAL" clId="{348D96B9-0B35-4B78-BF1A-99A065D48C1A}" dt="2025-09-26T06:56:19.267" v="1562" actId="1076"/>
          <ac:cxnSpMkLst>
            <pc:docMk/>
            <pc:sldMk cId="2629225107" sldId="263"/>
            <ac:cxnSpMk id="7" creationId="{E14B0D89-3DBF-4EA1-19B8-BF8875B56BCD}"/>
          </ac:cxnSpMkLst>
        </pc:cxnChg>
      </pc:sldChg>
      <pc:sldChg chg="addSp delSp modSp add mod">
        <pc:chgData name="김동연(2022184006)" userId="96f1e996-3632-46dc-a245-c42eacccaa09" providerId="ADAL" clId="{348D96B9-0B35-4B78-BF1A-99A065D48C1A}" dt="2025-09-26T07:07:05.387" v="2360" actId="1076"/>
        <pc:sldMkLst>
          <pc:docMk/>
          <pc:sldMk cId="3107267069" sldId="264"/>
        </pc:sldMkLst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5" creationId="{1675A84A-CD58-74EB-681E-C51ED6663995}"/>
          </ac:spMkLst>
        </pc:spChg>
        <pc:spChg chg="add mod">
          <ac:chgData name="김동연(2022184006)" userId="96f1e996-3632-46dc-a245-c42eacccaa09" providerId="ADAL" clId="{348D96B9-0B35-4B78-BF1A-99A065D48C1A}" dt="2025-09-26T07:04:21.266" v="2325" actId="20577"/>
          <ac:spMkLst>
            <pc:docMk/>
            <pc:sldMk cId="3107267069" sldId="264"/>
            <ac:spMk id="6" creationId="{5D2CD9E6-B830-564A-6E38-D2AC6DEC12CB}"/>
          </ac:spMkLst>
        </pc:spChg>
        <pc:spChg chg="add mod">
          <ac:chgData name="김동연(2022184006)" userId="96f1e996-3632-46dc-a245-c42eacccaa09" providerId="ADAL" clId="{348D96B9-0B35-4B78-BF1A-99A065D48C1A}" dt="2025-09-26T07:06:39.031" v="2344" actId="1076"/>
          <ac:spMkLst>
            <pc:docMk/>
            <pc:sldMk cId="3107267069" sldId="264"/>
            <ac:spMk id="8" creationId="{C2700CEA-F6FB-E523-3686-B0A68D23145B}"/>
          </ac:spMkLst>
        </pc:spChg>
        <pc:spChg chg="add mod">
          <ac:chgData name="김동연(2022184006)" userId="96f1e996-3632-46dc-a245-c42eacccaa09" providerId="ADAL" clId="{348D96B9-0B35-4B78-BF1A-99A065D48C1A}" dt="2025-09-26T07:06:37.059" v="2343" actId="1076"/>
          <ac:spMkLst>
            <pc:docMk/>
            <pc:sldMk cId="3107267069" sldId="264"/>
            <ac:spMk id="9" creationId="{E68A95E1-DC00-6743-B21C-EA463F2C2276}"/>
          </ac:spMkLst>
        </pc:spChg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10" creationId="{65A2D02B-CB9A-C712-502D-A9F6B6CF2E5D}"/>
          </ac:spMkLst>
        </pc:spChg>
        <pc:picChg chg="add mod">
          <ac:chgData name="김동연(2022184006)" userId="96f1e996-3632-46dc-a245-c42eacccaa09" providerId="ADAL" clId="{348D96B9-0B35-4B78-BF1A-99A065D48C1A}" dt="2025-09-26T07:04:13.911" v="2307" actId="1076"/>
          <ac:picMkLst>
            <pc:docMk/>
            <pc:sldMk cId="3107267069" sldId="264"/>
            <ac:picMk id="4" creationId="{48467EF6-7571-42DB-8C4A-86F97011F61B}"/>
          </ac:picMkLst>
        </pc:picChg>
        <pc:picChg chg="add mod">
          <ac:chgData name="김동연(2022184006)" userId="96f1e996-3632-46dc-a245-c42eacccaa09" providerId="ADAL" clId="{348D96B9-0B35-4B78-BF1A-99A065D48C1A}" dt="2025-09-26T07:06:49.170" v="2350" actId="1076"/>
          <ac:picMkLst>
            <pc:docMk/>
            <pc:sldMk cId="3107267069" sldId="264"/>
            <ac:picMk id="12" creationId="{902D2C9D-1B5F-FF67-F97F-58684676110C}"/>
          </ac:picMkLst>
        </pc:picChg>
        <pc:picChg chg="add mod">
          <ac:chgData name="김동연(2022184006)" userId="96f1e996-3632-46dc-a245-c42eacccaa09" providerId="ADAL" clId="{348D96B9-0B35-4B78-BF1A-99A065D48C1A}" dt="2025-09-26T07:07:05.387" v="2360" actId="1076"/>
          <ac:picMkLst>
            <pc:docMk/>
            <pc:sldMk cId="3107267069" sldId="264"/>
            <ac:picMk id="14" creationId="{40D4AE65-D942-89A5-AAC0-0699E9EEE76B}"/>
          </ac:picMkLst>
        </pc:picChg>
        <pc:picChg chg="add del mod">
          <ac:chgData name="김동연(2022184006)" userId="96f1e996-3632-46dc-a245-c42eacccaa09" providerId="ADAL" clId="{348D96B9-0B35-4B78-BF1A-99A065D48C1A}" dt="2025-09-26T07:07:02.455" v="2358" actId="478"/>
          <ac:picMkLst>
            <pc:docMk/>
            <pc:sldMk cId="3107267069" sldId="264"/>
            <ac:picMk id="15" creationId="{AEE6DFFA-1DA6-A10F-B324-38D5C7EB1C9D}"/>
          </ac:picMkLst>
        </pc:picChg>
        <pc:picChg chg="add del mod">
          <ac:chgData name="김동연(2022184006)" userId="96f1e996-3632-46dc-a245-c42eacccaa09" providerId="ADAL" clId="{348D96B9-0B35-4B78-BF1A-99A065D48C1A}" dt="2025-09-26T07:07:02.081" v="2357" actId="478"/>
          <ac:picMkLst>
            <pc:docMk/>
            <pc:sldMk cId="3107267069" sldId="264"/>
            <ac:picMk id="16" creationId="{C0D47920-B337-650B-E8AE-588EF8113EC8}"/>
          </ac:picMkLst>
        </pc:picChg>
        <pc:picChg chg="add del mod">
          <ac:chgData name="김동연(2022184006)" userId="96f1e996-3632-46dc-a245-c42eacccaa09" providerId="ADAL" clId="{348D96B9-0B35-4B78-BF1A-99A065D48C1A}" dt="2025-09-26T07:07:00.155" v="2355" actId="478"/>
          <ac:picMkLst>
            <pc:docMk/>
            <pc:sldMk cId="3107267069" sldId="264"/>
            <ac:picMk id="17" creationId="{09A404CB-F27F-DFEA-6C78-D5E8EC21861E}"/>
          </ac:picMkLst>
        </pc:picChg>
      </pc:sldChg>
      <pc:sldChg chg="addSp delSp modSp add mod">
        <pc:chgData name="김동연(2022184006)" userId="96f1e996-3632-46dc-a245-c42eacccaa09" providerId="ADAL" clId="{348D96B9-0B35-4B78-BF1A-99A065D48C1A}" dt="2025-09-26T07:17:16.333" v="2521" actId="1076"/>
        <pc:sldMkLst>
          <pc:docMk/>
          <pc:sldMk cId="1690960276" sldId="265"/>
        </pc:sldMkLst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3" creationId="{64F4537D-10E6-0B3F-78BD-F9E8E9378906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4" creationId="{1B6E4683-BE7D-081F-666E-76B15B9A522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5" creationId="{42751103-4D38-93F6-AD4B-3F88B247F624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0" creationId="{5EAE64EB-6546-7826-DE0F-506C2AD864B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1" creationId="{9A1B26B4-187A-C1B1-F5B0-A763E7903800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4" creationId="{E86D5094-7215-A037-4E7A-C38498843ECA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5" creationId="{0A4540DA-8ED1-6567-7F66-4D4E3E2B6789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6" creationId="{F6684334-95F1-2F45-1547-5B9C6233B035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7" creationId="{8F4B75E8-5342-1939-5490-69F4DF2B022E}"/>
          </ac:spMkLst>
        </pc:spChg>
        <pc:spChg chg="add del">
          <ac:chgData name="김동연(2022184006)" userId="96f1e996-3632-46dc-a245-c42eacccaa09" providerId="ADAL" clId="{348D96B9-0B35-4B78-BF1A-99A065D48C1A}" dt="2025-09-26T07:12:37.078" v="2448" actId="478"/>
          <ac:spMkLst>
            <pc:docMk/>
            <pc:sldMk cId="1690960276" sldId="265"/>
            <ac:spMk id="18" creationId="{8E6602FF-1CFF-EC47-1F4E-F84E3FF97081}"/>
          </ac:spMkLst>
        </pc:spChg>
        <pc:spChg chg="add del">
          <ac:chgData name="김동연(2022184006)" userId="96f1e996-3632-46dc-a245-c42eacccaa09" providerId="ADAL" clId="{348D96B9-0B35-4B78-BF1A-99A065D48C1A}" dt="2025-09-26T07:12:37.532" v="2449" actId="478"/>
          <ac:spMkLst>
            <pc:docMk/>
            <pc:sldMk cId="1690960276" sldId="265"/>
            <ac:spMk id="19" creationId="{7285062F-9C25-A8FD-E0B3-AF4E0458F254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0" creationId="{E5A9697B-6BA9-A177-37B8-2ED356DF375B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1" creationId="{B689D90D-8B57-ADDB-8FDF-4CC6C6B76EE7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2" creationId="{A3248CDA-A79C-95D7-9C76-6F7A6275871A}"/>
          </ac:spMkLst>
        </pc:sp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8" creationId="{BB0F98F6-1B32-20A0-A311-497986CE518E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3" creationId="{D4248932-8543-421C-15EB-2C270D239AF1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026" creationId="{1EE01070-172F-A000-54D2-C52B370A9F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D7E7-851A-B589-F4ED-A60D62672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19435-B4A0-D1BA-FF77-EFC7575F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55319-BCF0-0F23-D198-1396F2F3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D170C-45AF-FD8D-7B3E-23C2B485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01ABF-12C8-F5FD-FDA0-91A23E2A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4827-DDF7-1A92-CF21-CC3F042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C53A0-4A81-17E2-1F0B-46C19F020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97004-CA4F-896A-4F01-3FF49B8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CDE2B-4C9A-3262-3858-55239A82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18CB8-32EF-71BE-7A52-C44A3037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1F32A9-1D3C-C9EC-91DD-60E2ABA4D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09DD7D-C46D-A0E4-9FAA-AD1186457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46155-B774-04DB-39B3-67848DAF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BEE2B-C3BD-BB0C-9805-9EAA6EB7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A1220-C450-D61C-162B-2F008FCD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4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76B3-B423-E15A-7EEF-C8626682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21B47-9A07-024D-26AE-AC96D596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DBDE1-373E-C22D-595B-5AE9E0CA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2AB70-3427-A050-0B1B-DB0FE755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7CDA6-FE70-9527-601C-304E986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53ED5-9E05-6CBD-5DC2-BCF887E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8C2A34-72B8-3283-79D2-C57B2396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18E-F3D5-A0A9-C92A-EFEF080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5C8B-18C2-A25D-F0F4-3CB388BD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8511B-CDB6-1659-E4AB-3E240226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31BD-9BF9-D5C1-15A0-838D47E8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C386F-5C3B-0E5F-D460-FEE09EC97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F887F-6DCD-9BF2-780C-183F49E4C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73219-C6CC-5657-70AC-28570A9F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D502E-C374-38E0-E493-188D537E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E6A10-4DFD-1833-CAF2-7CB09C62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3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1216C-62C1-906A-072A-76857C4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5E06A-8DA8-36C0-F267-C6A6889F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169D8-6901-5296-6B95-78B342C6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30CE5E-166B-C4E5-9BE1-63C19383A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F6862-0783-AE40-6C70-94F75414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8AE50-DDE8-395B-3C02-AB8836D2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BC4E3-110D-29D6-B1D5-65C22732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11B3-63A7-6BC5-A185-55CF3C9F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8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299D-EA53-AAF9-AFD3-73D11C5D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18E4C5-CA0D-18C2-F3FE-B5BD33ED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1789D9-BB6C-BF5F-226F-CF3712CD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ECEA1-2DA6-BB2D-9D78-701C8C1B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3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57B622-6228-54C7-56FE-FA126FB2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A855EF-7C82-2E04-7F3B-CDC31332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A024F9-9261-5EE8-DEF4-5F5D798D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8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7C6F8-A1F1-2875-EF98-24F7B77A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3C1F0-CE18-1CCE-8A97-A533A7D7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D6C64-43A6-4218-D0BE-4CB6CEFA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CDF57-9D3A-9781-BDDD-BE2BFAF3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D97773-DE43-A266-C226-900D29E7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29E9-1CF8-9E85-B912-4D250931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7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B5F68-451B-FB99-53D3-D28A933C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84933A-2FC4-097E-1CF8-768EE8055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EE173-A927-906F-DC02-1E295F281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A0408-ED70-2F31-68BA-4A013F6D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A0F55-F251-F814-B7E3-A51615E1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C7BAC-71D4-EFE4-6DCB-BD946B05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2464C6-333F-BE57-0FEE-7DCB0EE6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B65A1-C569-DD3C-1797-F796C069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29C57-546E-C8B1-2E73-36D6BD1E3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66E73-D413-6856-B48A-DF2EC1596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5D66C-0726-5E34-B120-32BF83BBE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루엣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FC45F7-F5CD-D5ED-DD59-BF4083AA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5"/>
          <a:stretch>
            <a:fillRect/>
          </a:stretch>
        </p:blipFill>
        <p:spPr>
          <a:xfrm>
            <a:off x="-51500" y="0"/>
            <a:ext cx="11495944" cy="1554480"/>
          </a:xfrm>
          <a:prstGeom prst="rect">
            <a:avLst/>
          </a:prstGeom>
        </p:spPr>
      </p:pic>
      <p:pic>
        <p:nvPicPr>
          <p:cNvPr id="8" name="그림 7" descr="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C6F854-88FE-C443-7D74-C6D08486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680"/>
            <a:ext cx="12192000" cy="3576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F326E-C78F-F79F-06AE-B5A89033B8BA}"/>
              </a:ext>
            </a:extLst>
          </p:cNvPr>
          <p:cNvSpPr txBox="1"/>
          <p:nvPr/>
        </p:nvSpPr>
        <p:spPr>
          <a:xfrm>
            <a:off x="1859280" y="1106671"/>
            <a:ext cx="8473440" cy="221599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41275">
                  <a:solidFill>
                    <a:schemeClr val="bg1"/>
                  </a:solidFill>
                </a:ln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DONGGREED</a:t>
            </a:r>
            <a:endParaRPr lang="ko-KR" altLang="en-US" sz="13800" b="1" dirty="0">
              <a:ln w="41275">
                <a:solidFill>
                  <a:schemeClr val="bg1"/>
                </a:solidFill>
              </a:ln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6C264-08F4-DA4B-12C2-647CB5D9A45B}"/>
              </a:ext>
            </a:extLst>
          </p:cNvPr>
          <p:cNvSpPr txBox="1"/>
          <p:nvPr/>
        </p:nvSpPr>
        <p:spPr>
          <a:xfrm>
            <a:off x="4871720" y="5840889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2022184006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김동연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5A78-F273-640A-E770-3242F5C24133}"/>
              </a:ext>
            </a:extLst>
          </p:cNvPr>
          <p:cNvSpPr txBox="1"/>
          <p:nvPr/>
        </p:nvSpPr>
        <p:spPr>
          <a:xfrm>
            <a:off x="4871720" y="3059668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-DUNGREED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모작</a:t>
            </a:r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</a:t>
            </a:r>
            <a:endParaRPr lang="ko-KR" altLang="en-US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3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8AEAC-DA55-15C2-D8FF-C7FE28AF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424F6-5B92-A93C-C1E9-69C525E3CA7B}"/>
              </a:ext>
            </a:extLst>
          </p:cNvPr>
          <p:cNvSpPr txBox="1"/>
          <p:nvPr/>
        </p:nvSpPr>
        <p:spPr>
          <a:xfrm>
            <a:off x="2787226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목차</a:t>
            </a:r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BE1C14-C4A4-4327-A5C9-2F1FC764B335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029119-2B5B-44AB-9298-6395962D2075}"/>
              </a:ext>
            </a:extLst>
          </p:cNvPr>
          <p:cNvSpPr txBox="1"/>
          <p:nvPr/>
        </p:nvSpPr>
        <p:spPr>
          <a:xfrm>
            <a:off x="2787226" y="2548466"/>
            <a:ext cx="6617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컨셉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 플로우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77994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651BBD-2530-988E-8B70-60DF2D72CC3E}"/>
              </a:ext>
            </a:extLst>
          </p:cNvPr>
          <p:cNvSpPr txBox="1"/>
          <p:nvPr/>
        </p:nvSpPr>
        <p:spPr>
          <a:xfrm>
            <a:off x="331365" y="2364465"/>
            <a:ext cx="1121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횡스크롤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액션게임으로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와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를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사용해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스테이지를 클리어 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하고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최종적으로 보스를 클리어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하는 게임이다</a:t>
            </a:r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제목 없는 비디오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1A2499F-7481-C24D-2700-BD4164694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846" y="1536579"/>
            <a:ext cx="8476720" cy="47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8F029-7C3D-0729-F173-BBD8E069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6E001-0BF9-25BF-59DB-EDC6D3C54157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10762D-606B-4AA5-4FF1-65F548F0BBD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32F6AB-43D8-7E08-7138-8FBEFCB8CE68}"/>
              </a:ext>
            </a:extLst>
          </p:cNvPr>
          <p:cNvSpPr txBox="1"/>
          <p:nvPr/>
        </p:nvSpPr>
        <p:spPr>
          <a:xfrm>
            <a:off x="231659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93FD-040D-0DE2-3CBE-31ABBA73AA51}"/>
              </a:ext>
            </a:extLst>
          </p:cNvPr>
          <p:cNvSpPr txBox="1"/>
          <p:nvPr/>
        </p:nvSpPr>
        <p:spPr>
          <a:xfrm>
            <a:off x="3293038" y="293981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1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10224-8B75-CF70-EEC0-A784C0E0C046}"/>
              </a:ext>
            </a:extLst>
          </p:cNvPr>
          <p:cNvSpPr txBox="1"/>
          <p:nvPr/>
        </p:nvSpPr>
        <p:spPr>
          <a:xfrm>
            <a:off x="9275466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0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 Stage</a:t>
            </a:r>
            <a:endParaRPr lang="ko-KR" altLang="en-US" sz="4800" dirty="0">
              <a:solidFill>
                <a:srgbClr val="FF0000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0BE93-DF9E-C80E-73D3-10B803DEB26F}"/>
              </a:ext>
            </a:extLst>
          </p:cNvPr>
          <p:cNvSpPr txBox="1"/>
          <p:nvPr/>
        </p:nvSpPr>
        <p:spPr>
          <a:xfrm>
            <a:off x="6354417" y="293981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2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387EC66-ED9D-BAD4-5982-5A30A2D0F7C6}"/>
              </a:ext>
            </a:extLst>
          </p:cNvPr>
          <p:cNvSpPr/>
          <p:nvPr/>
        </p:nvSpPr>
        <p:spPr>
          <a:xfrm>
            <a:off x="254726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923BA6-4791-91C5-A6C0-E62317842995}"/>
              </a:ext>
            </a:extLst>
          </p:cNvPr>
          <p:cNvSpPr/>
          <p:nvPr/>
        </p:nvSpPr>
        <p:spPr>
          <a:xfrm>
            <a:off x="5750983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B8ECB0A-A219-2B46-461C-B1309AF56377}"/>
              </a:ext>
            </a:extLst>
          </p:cNvPr>
          <p:cNvSpPr/>
          <p:nvPr/>
        </p:nvSpPr>
        <p:spPr>
          <a:xfrm>
            <a:off x="893383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12B81-86EB-85FF-EDC7-328D58C4E0BA}"/>
              </a:ext>
            </a:extLst>
          </p:cNvPr>
          <p:cNvSpPr txBox="1"/>
          <p:nvPr/>
        </p:nvSpPr>
        <p:spPr>
          <a:xfrm>
            <a:off x="3381415" y="377080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3D8-A886-70FE-A866-3905605D4A8B}"/>
              </a:ext>
            </a:extLst>
          </p:cNvPr>
          <p:cNvSpPr txBox="1"/>
          <p:nvPr/>
        </p:nvSpPr>
        <p:spPr>
          <a:xfrm>
            <a:off x="6415154" y="377080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획득</a:t>
            </a:r>
          </a:p>
        </p:txBody>
      </p:sp>
    </p:spTree>
    <p:extLst>
      <p:ext uri="{BB962C8B-B14F-4D97-AF65-F5344CB8AC3E}">
        <p14:creationId xmlns:p14="http://schemas.microsoft.com/office/powerpoint/2010/main" val="261495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CE202-86A8-2A9E-4C7F-427A9D84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9AFE9A-01EF-9B85-E33B-6FCCBF6A1AC9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C3D539-7374-9670-9F6A-E9140499925C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0F98F6-1B32-20A0-A311-497986CE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54" y="2372727"/>
            <a:ext cx="3567477" cy="2008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248932-8543-421C-15EB-2C270D23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67" y="2382687"/>
            <a:ext cx="3644029" cy="2009737"/>
          </a:xfrm>
          <a:prstGeom prst="rect">
            <a:avLst/>
          </a:prstGeom>
        </p:spPr>
      </p:pic>
      <p:pic>
        <p:nvPicPr>
          <p:cNvPr id="1026" name="Picture 2" descr="국산 로그라이크 게임 '던그리드', 스팀서 인기 몰이 중 - 녹색경제신문">
            <a:extLst>
              <a:ext uri="{FF2B5EF4-FFF2-40B4-BE49-F238E27FC236}">
                <a16:creationId xmlns:a16="http://schemas.microsoft.com/office/drawing/2014/main" id="{1EE01070-172F-A000-54D2-C52B370A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72" y="2382687"/>
            <a:ext cx="3597454" cy="20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A9697B-6BA9-A177-37B8-2ED356DF375B}"/>
              </a:ext>
            </a:extLst>
          </p:cNvPr>
          <p:cNvSpPr txBox="1"/>
          <p:nvPr/>
        </p:nvSpPr>
        <p:spPr>
          <a:xfrm>
            <a:off x="490697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9D90D-8B57-ADDB-8FDF-4CC6C6B76EE7}"/>
              </a:ext>
            </a:extLst>
          </p:cNvPr>
          <p:cNvSpPr txBox="1"/>
          <p:nvPr/>
        </p:nvSpPr>
        <p:spPr>
          <a:xfrm>
            <a:off x="4410104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48CDA-A79C-95D7-9C76-6F7A6275871A}"/>
              </a:ext>
            </a:extLst>
          </p:cNvPr>
          <p:cNvSpPr txBox="1"/>
          <p:nvPr/>
        </p:nvSpPr>
        <p:spPr>
          <a:xfrm>
            <a:off x="8367786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96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D40422-9023-741A-3F17-E44EE18B20EF}"/>
              </a:ext>
            </a:extLst>
          </p:cNvPr>
          <p:cNvSpPr txBox="1"/>
          <p:nvPr/>
        </p:nvSpPr>
        <p:spPr>
          <a:xfrm>
            <a:off x="1142153" y="2151727"/>
            <a:ext cx="32308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 요소 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대쉬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25F40-6D3B-F325-39BB-D34B1734CAB6}"/>
              </a:ext>
            </a:extLst>
          </p:cNvPr>
          <p:cNvSpPr txBox="1"/>
          <p:nvPr/>
        </p:nvSpPr>
        <p:spPr>
          <a:xfrm>
            <a:off x="5422052" y="2151727"/>
            <a:ext cx="686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 구현 요소 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세로로 고드름을 떨어뜨림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가로로 얼음창을 발사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및 </a:t>
            </a: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텔레포트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2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89C385-9D92-0088-E0CD-BFE1430E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9D6AA-EACB-D1D7-CBCD-E61DBB29E70C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526F87-7F99-BF8B-2C49-335BE2C6D09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2CD9E6-B830-564A-6E38-D2AC6DEC12CB}"/>
              </a:ext>
            </a:extLst>
          </p:cNvPr>
          <p:cNvSpPr txBox="1"/>
          <p:nvPr/>
        </p:nvSpPr>
        <p:spPr>
          <a:xfrm>
            <a:off x="582506" y="1476170"/>
            <a:ext cx="661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박쥐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탄환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00CEA-F6FB-E523-3686-B0A68D23145B}"/>
              </a:ext>
            </a:extLst>
          </p:cNvPr>
          <p:cNvSpPr txBox="1"/>
          <p:nvPr/>
        </p:nvSpPr>
        <p:spPr>
          <a:xfrm>
            <a:off x="582506" y="3538273"/>
            <a:ext cx="747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릴리스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자기 주변 원으로 음표를 생성한 후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95E1-DC00-6743-B21C-EA463F2C2276}"/>
              </a:ext>
            </a:extLst>
          </p:cNvPr>
          <p:cNvSpPr txBox="1"/>
          <p:nvPr/>
        </p:nvSpPr>
        <p:spPr>
          <a:xfrm>
            <a:off x="582506" y="5329260"/>
            <a:ext cx="6617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유령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돌진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67EF6-7571-42DB-8C4A-86F97011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478" y="1398457"/>
            <a:ext cx="3457562" cy="1725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2D2C9D-1B5F-FF67-F97F-58684676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23" y="4894943"/>
            <a:ext cx="3686911" cy="1817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D4AE65-D942-89A5-AAC0-0699E9EE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59" y="3318718"/>
            <a:ext cx="2026418" cy="15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5F91-050E-1BE0-2B33-6AE4493D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87BFC-AD9E-8963-56DD-5998F28A22FA}"/>
              </a:ext>
            </a:extLst>
          </p:cNvPr>
          <p:cNvSpPr txBox="1"/>
          <p:nvPr/>
        </p:nvSpPr>
        <p:spPr>
          <a:xfrm>
            <a:off x="291252" y="67734"/>
            <a:ext cx="696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DEVELOP SCHEDULE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EE35BF-8000-7DC4-FC85-FEDE69469A3A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FD3B47-5903-8424-7734-3EF9A16E5EFE}"/>
              </a:ext>
            </a:extLst>
          </p:cNvPr>
          <p:cNvSpPr txBox="1"/>
          <p:nvPr/>
        </p:nvSpPr>
        <p:spPr>
          <a:xfrm>
            <a:off x="593830" y="1157955"/>
            <a:ext cx="57477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리소스 수집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프레임워크 개발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03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04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 구현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&amp;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05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중간고사 기간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06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07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충돌처리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08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(1)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9CD9-C755-F808-1BAE-035E0BC69D5B}"/>
              </a:ext>
            </a:extLst>
          </p:cNvPr>
          <p:cNvSpPr txBox="1"/>
          <p:nvPr/>
        </p:nvSpPr>
        <p:spPr>
          <a:xfrm>
            <a:off x="6734762" y="1157955"/>
            <a:ext cx="4644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09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(2)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10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사운드 작업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 프로젝트 점검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프로젝트 제출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204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199</Words>
  <Application>Microsoft Office PowerPoint</Application>
  <PresentationFormat>와이드스크린</PresentationFormat>
  <Paragraphs>55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Aa카시오페아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김동연(2022184006)</dc:creator>
  <cp:lastModifiedBy>김동연(2022184006)</cp:lastModifiedBy>
  <cp:revision>4</cp:revision>
  <dcterms:created xsi:type="dcterms:W3CDTF">2025-09-26T04:21:48Z</dcterms:created>
  <dcterms:modified xsi:type="dcterms:W3CDTF">2025-09-26T09:18:15Z</dcterms:modified>
</cp:coreProperties>
</file>